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ED59A8-8FB7-B708-2224-D062FD53C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F6BA3F-E201-9005-0CDE-83BBB0387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869609-B752-4DDE-13DB-2B055897A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1797AF-7EAC-0766-5E63-66C4B7FE3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349587-4308-AC1C-FCCB-8B5B71B43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9A45D0-3FA6-3244-6025-46739FC7E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936C2D-94E3-3034-DB51-215DB941C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74</cp:revision>
  <dcterms:created xsi:type="dcterms:W3CDTF">2016-12-29T16:17:13Z</dcterms:created>
  <dcterms:modified xsi:type="dcterms:W3CDTF">2025-08-21T10:24:04Z</dcterms:modified>
</cp:coreProperties>
</file>