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49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9675A-B6D5-4357-BBFA-A3C961BF31C0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AC0DA-F4FE-4178-8ADE-B9471941D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7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AC0DA-F4FE-4178-8ADE-B9471941D0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2056592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بسم الله الرحمن الرحیم</a:t>
            </a:r>
            <a:br>
              <a:rPr lang="fa-IR" sz="2800" dirty="0">
                <a:cs typeface="B Titr" panose="00000700000000000000" pitchFamily="2" charset="-78"/>
              </a:rPr>
            </a:br>
            <a:br>
              <a:rPr lang="fa-IR" sz="2800" dirty="0">
                <a:cs typeface="B Titr" panose="00000700000000000000" pitchFamily="2" charset="-78"/>
              </a:rPr>
            </a:br>
            <a:r>
              <a:rPr lang="fa-IR" sz="2400" dirty="0">
                <a:cs typeface="B Titr" panose="00000700000000000000" pitchFamily="2" charset="-78"/>
              </a:rPr>
              <a:t>عنوان مقاله....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3396176"/>
            <a:ext cx="6934200" cy="3505200"/>
          </a:xfrm>
        </p:spPr>
        <p:txBody>
          <a:bodyPr>
            <a:noAutofit/>
          </a:bodyPr>
          <a:lstStyle/>
          <a:p>
            <a:pPr rtl="1"/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نويسنده اوّل</a:t>
            </a:r>
            <a:r>
              <a:rPr lang="en-GB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نويسنده دوّم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،.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فونت: 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 20ضخیم)</a:t>
            </a:r>
          </a:p>
          <a:p>
            <a:pPr rtl="1"/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رایانامه نويسنده اوّل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pPr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رایانامه نويسنده دوّم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endParaRPr lang="fa-IR" sz="1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200400" y="6019800"/>
            <a:ext cx="2667000" cy="304800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کدمقاله: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EFB3C9E-40A9-1F78-EFA1-5BB0E9E03E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41333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چکیده</a:t>
            </a:r>
            <a:r>
              <a:rPr lang="fa-IR" dirty="0"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افعال«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فونت 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b="1" dirty="0">
                <a:cs typeface="B Nazanin" panose="00000400000000000000" pitchFamily="2" charset="-78"/>
              </a:rPr>
              <a:t>كليد واژه‌ها:</a:t>
            </a:r>
            <a:r>
              <a:rPr lang="fa-IR" b="1" dirty="0">
                <a:cs typeface="B Nazanin" panose="00000400000000000000" pitchFamily="2" charset="-78"/>
              </a:rPr>
              <a:t>.......</a:t>
            </a:r>
            <a:endParaRPr lang="ar-IQ" b="1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C6984CF-AF85-32CA-E401-C3528C3BFF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057400" y="2514600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b="1" dirty="0">
                <a:cs typeface="B Nazanin" panose="00000400000000000000" pitchFamily="2" charset="-78"/>
              </a:rPr>
              <a:t>مقدمه</a:t>
            </a:r>
            <a:r>
              <a:rPr lang="fa-IR" dirty="0">
                <a:cs typeface="B Nazanin" panose="00000400000000000000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Nazanin</a:t>
            </a:r>
            <a:r>
              <a:rPr lang="fa-IR" dirty="0">
                <a:cs typeface="B Nazanin" panose="00000400000000000000" pitchFamily="2" charset="-78"/>
              </a:rPr>
              <a:t> اندازه </a:t>
            </a:r>
            <a:r>
              <a:rPr lang="fa-IR" dirty="0" err="1">
                <a:cs typeface="B Nazanin" panose="00000400000000000000" pitchFamily="2" charset="-78"/>
              </a:rPr>
              <a:t>فونت</a:t>
            </a:r>
            <a:r>
              <a:rPr lang="fa-IR" dirty="0">
                <a:cs typeface="B Nazanin" panose="00000400000000000000" pitchFamily="2" charset="-78"/>
              </a:rPr>
              <a:t>  18  </a:t>
            </a: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8D9B7AA-EE29-18E7-8EBB-71287D3511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2667000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مواد و روش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پرسش نامه، مصاحبه یا سایر آزمون ها -متغییر ها -شیوه تحلیل الگو ها و فرضیات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F43BE6B-2A21-B900-42FF-55A10618BC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259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967335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یافته های تحقیق 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(بیان یافته ها، نوآوری یا نواندیشی مقاله)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 روشها و آزمون های آماری جهت بررسی نتایج و تحلیل کیفی دادهها)  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 </a:t>
            </a:r>
            <a:r>
              <a:rPr lang="ar-IQ" dirty="0">
                <a:cs typeface="B Nazanin" panose="00000400000000000000" pitchFamily="2" charset="-78"/>
              </a:rPr>
              <a:t>  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A29293D-C8B4-1B97-93F6-47D18BB2D8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71600" y="2057400"/>
            <a:ext cx="6477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IQ" b="1" dirty="0">
                <a:latin typeface=" B Nazaniد"/>
                <a:cs typeface="B Nazanin" panose="00000400000000000000" pitchFamily="2" charset="-78"/>
              </a:rPr>
              <a:t>بحث و نتیجه گیری</a:t>
            </a:r>
            <a:endParaRPr lang="fa-IR" b="1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latin typeface=" B Nazaniد"/>
                <a:cs typeface="B Nazanin" panose="00000400000000000000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6101755-49A2-A86A-3BEE-8AA717ACE8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منابع و ماخذ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556A6CB-BEDA-A68C-71B8-616C3C8863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72388" y="3429000"/>
            <a:ext cx="2199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تشکر وقدردانی </a:t>
            </a:r>
          </a:p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پایان 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66904EB-050C-A9C0-283F-F9E91006AC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259</Words>
  <Application>Microsoft Office PowerPoint</Application>
  <PresentationFormat>On-screen Show (4:3)</PresentationFormat>
  <Paragraphs>35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 B Nazaniد</vt:lpstr>
      <vt:lpstr>A Iranian Sans</vt:lpstr>
      <vt:lpstr>Arial</vt:lpstr>
      <vt:lpstr>B Nazanin</vt:lpstr>
      <vt:lpstr>B Titr</vt:lpstr>
      <vt:lpstr>Calibri</vt:lpstr>
      <vt:lpstr>Office Theme</vt:lpstr>
      <vt:lpstr> بسم الله الرحمن الرحیم  عنوان مقاله....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74</cp:revision>
  <dcterms:created xsi:type="dcterms:W3CDTF">2016-12-29T16:17:13Z</dcterms:created>
  <dcterms:modified xsi:type="dcterms:W3CDTF">2025-08-21T10:24:00Z</dcterms:modified>
</cp:coreProperties>
</file>