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8" d="100"/>
          <a:sy n="18" d="100"/>
        </p:scale>
        <p:origin x="2142" y="108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6/30/2024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610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40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725400"/>
            <a:ext cx="8703072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725400"/>
            <a:ext cx="9116616" cy="66294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75216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1580646" y="67818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3915586" y="3674533"/>
            <a:ext cx="15820213" cy="371686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28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 آدرس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 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96663" y="7499340"/>
            <a:ext cx="4775537" cy="9221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a-IR" sz="3200" dirty="0">
                <a:solidFill>
                  <a:schemeClr val="tx1"/>
                </a:solidFill>
                <a:cs typeface="B Titr" pitchFamily="2" charset="-78"/>
              </a:rPr>
              <a:t> </a:t>
            </a:r>
            <a:r>
              <a:rPr lang="en-US" sz="3200" b="1" dirty="0">
                <a:solidFill>
                  <a:schemeClr val="tx1"/>
                </a:solidFill>
                <a:cs typeface="B Lotus" panose="00000400000000000000" pitchFamily="2" charset="-78"/>
              </a:rPr>
              <a:t>BC08	</a:t>
            </a:r>
            <a:endParaRPr lang="en-US" sz="3200" dirty="0">
              <a:solidFill>
                <a:schemeClr val="tx1"/>
              </a:solidFill>
              <a:cs typeface="B Titr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313CDB-34FA-5135-E173-8AAC1DF75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b="16279"/>
          <a:stretch/>
        </p:blipFill>
        <p:spPr>
          <a:xfrm>
            <a:off x="22412" y="-67544"/>
            <a:ext cx="22860000" cy="33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258</Words>
  <Application>Microsoft Office PowerPoint</Application>
  <PresentationFormat>Custom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martpc</dc:creator>
  <cp:lastModifiedBy>DELL</cp:lastModifiedBy>
  <cp:revision>35</cp:revision>
  <cp:lastPrinted>2024-06-02T08:28:02Z</cp:lastPrinted>
  <dcterms:created xsi:type="dcterms:W3CDTF">2016-12-29T15:47:39Z</dcterms:created>
  <dcterms:modified xsi:type="dcterms:W3CDTF">2024-06-30T06:52:18Z</dcterms:modified>
</cp:coreProperties>
</file>