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1116" y="1120775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1242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05200" y="55626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89C129ED-6047-9974-395E-F9233437651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2228869-4028-1660-5C02-210F4C09FA9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BE3CA2F-53E9-4715-4C4D-A4D59EF982B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9D2556B-6E4E-A376-22B4-6B8CB39A10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81656312-50F0-A904-5F3A-35A57ACE6DB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D21931B-B170-5776-2E94-EEEDABCD406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A6A7CD8-7B91-3F2D-0E8E-C466101A71C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7681CF7-E3B7-FE34-8A7E-6CE108DE3EF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 B Nazaniد</vt:lpstr>
      <vt:lpstr>A Iranian Sans</vt:lpstr>
      <vt:lpstr>Arial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21</cp:revision>
  <dcterms:created xsi:type="dcterms:W3CDTF">2016-12-29T16:17:13Z</dcterms:created>
  <dcterms:modified xsi:type="dcterms:W3CDTF">2024-06-30T06:55:49Z</dcterms:modified>
</cp:coreProperties>
</file>