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64" d="100"/>
          <a:sy n="64" d="100"/>
        </p:scale>
        <p:origin x="156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4700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....</a:t>
            </a:r>
            <a:br>
              <a:rPr lang="en-US" sz="2800" b="1" dirty="0"/>
            </a:br>
            <a:r>
              <a:rPr lang="en-US" sz="2400" b="1" dirty="0"/>
              <a:t> Topic 	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95600"/>
            <a:ext cx="6400800" cy="3127829"/>
          </a:xfrm>
        </p:spPr>
        <p:txBody>
          <a:bodyPr>
            <a:normAutofit fontScale="92500"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0000 </a:t>
            </a:r>
            <a:r>
              <a:rPr lang="en-US" sz="20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EEFB31E-B187-0943-0702-135A79CD21D5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Rounded Rectangle 30">
            <a:extLst>
              <a:ext uri="{FF2B5EF4-FFF2-40B4-BE49-F238E27FC236}">
                <a16:creationId xmlns:a16="http://schemas.microsoft.com/office/drawing/2014/main" id="{4FD84CF1-2A74-58AA-7996-B9B29CE4FADD}"/>
              </a:ext>
            </a:extLst>
          </p:cNvPr>
          <p:cNvSpPr/>
          <p:nvPr/>
        </p:nvSpPr>
        <p:spPr>
          <a:xfrm rot="5400000">
            <a:off x="4419600" y="4105926"/>
            <a:ext cx="304800" cy="3048000"/>
          </a:xfrm>
          <a:prstGeom prst="roundRect">
            <a:avLst/>
          </a:prstGeom>
          <a:solidFill>
            <a:srgbClr val="428EC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477526"/>
            <a:ext cx="3048000" cy="3048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BC08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0B1E368-9FB5-6956-F4A1-86E44040DAAE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4000" cy="14700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D207F8E-2941-2CE7-118E-E235F7C9D17C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FBD92758-DD8A-B777-B0DE-C1D411513C81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4000" cy="14700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09BFDA6-D65B-EA30-40F4-DA945357FD39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C76A132A-F400-1BE4-036C-EA9A5D62CB56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4000" cy="14700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2B4B6D8-066D-1E80-36AB-288928162EDD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81677652-D6AC-2212-419A-542ACAFD59BF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4000" cy="14700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7E0758B-DB99-66CA-A489-9829AA12DF3E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806512CC-AA25-AD79-9D8B-B7408A20A1A3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4000" cy="14700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EEA6545-E42E-37AD-EBDE-980EF54DBC61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9CAD4235-19D9-CFAF-8720-192AEE96FACA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4000" cy="14700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E96373D-A029-4927-0856-58FB5BCB4882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85B8A43-5972-EF2C-C136-451FBF00B19B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4000" cy="14700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352800" y="2690336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E6D6D99-3958-5075-B780-47D2AD7C4668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B2843755-21FA-F140-19FA-D970AE75E32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4000" cy="14700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258</Words>
  <Application>Microsoft Office PowerPoint</Application>
  <PresentationFormat>On-screen Show (4:3)</PresentationFormat>
  <Paragraphs>49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  Topic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مقاله برتر گروه ....</dc:title>
  <dc:creator>martpc</dc:creator>
  <cp:lastModifiedBy>DELL</cp:lastModifiedBy>
  <cp:revision>24</cp:revision>
  <dcterms:created xsi:type="dcterms:W3CDTF">2016-12-29T16:17:13Z</dcterms:created>
  <dcterms:modified xsi:type="dcterms:W3CDTF">2024-06-30T06:54:36Z</dcterms:modified>
</cp:coreProperties>
</file>