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C27A6A-6A81-336C-B2CD-F45282A0FC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7D8E60-F238-924C-B67E-A77570503B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40BB16-8922-55A4-7326-1FDED5316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DE437C-EA6C-3236-5203-AB66F4DF0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2F9F77-8873-5B6D-D415-8F2C1CBDC2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7CC04C-8421-8659-2D2C-973BC5E4D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6D1217-D418-A2B3-03D0-CF85539BD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8BDD80-558C-A107-C67C-323F802FF3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126</cp:revision>
  <dcterms:created xsi:type="dcterms:W3CDTF">2016-12-29T16:17:13Z</dcterms:created>
  <dcterms:modified xsi:type="dcterms:W3CDTF">2026-07-13T06:51:07Z</dcterms:modified>
</cp:coreProperties>
</file>