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9C5200-493D-4DA0-D0F1-34325388E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DDA0A6-0691-F555-DB59-C12FF74D5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A27158-3805-33B1-3072-278C5F5AF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D0311F-12D9-B7F5-C73D-B59883ECD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9EFB2A-C697-9732-598D-F38E5ED31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9B4862-74BE-2449-7414-1D3AC09B8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469C82-0F53-B034-73BE-49C92AE6F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DE6151-281B-F745-21BA-82D2491D2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123</cp:revision>
  <dcterms:created xsi:type="dcterms:W3CDTF">2016-12-29T16:17:13Z</dcterms:created>
  <dcterms:modified xsi:type="dcterms:W3CDTF">2026-07-13T06:48:47Z</dcterms:modified>
</cp:coreProperties>
</file>